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577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680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7837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90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76028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224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814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86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499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300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155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287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86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517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45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013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94956-494A-4E54-A9D8-E01CBFAD1461}" type="datetimeFigureOut">
              <a:rPr lang="ru-RU" smtClean="0"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2C0A557-8BBA-4BA8-8D14-E8A57A955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41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rol-informacionnih-tehnologiy-v-zhizni-cheloveka-2714901.html" TargetMode="External"/><Relationship Id="rId2" Type="http://schemas.openxmlformats.org/officeDocument/2006/relationships/hyperlink" Target="http://beconstruct.blog/2018/06/16/primenenie-tehnologij-v-nashej-povsednevnoj-zhizn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zen.yandex.ru/media/itisjust/informacionnye-tehnologii-v-nashei-jizni-59c797df8c8be307b87612bc" TargetMode="External"/><Relationship Id="rId5" Type="http://schemas.openxmlformats.org/officeDocument/2006/relationships/hyperlink" Target="https://nsportal.ru/blog/obshcheobrazovatelnaya-tematika/all/2016/12/13/informatsionnye-tehnologii-v-nashey-zhizni" TargetMode="External"/><Relationship Id="rId4" Type="http://schemas.openxmlformats.org/officeDocument/2006/relationships/hyperlink" Target="https://computer.damotvet.ru/other/514475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326" y="3838433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Основные тенденции в развитии мирового информационного рынка</a:t>
            </a:r>
            <a:br>
              <a:rPr lang="ru-RU" b="1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1407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Тенденции в области ЭВМ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Дальнейшее </a:t>
            </a:r>
            <a:r>
              <a:rPr lang="ru-RU" dirty="0"/>
              <a:t>расширение сфер </a:t>
            </a:r>
            <a:r>
              <a:rPr lang="ru-RU" dirty="0" smtClean="0"/>
              <a:t>применения</a:t>
            </a:r>
            <a:r>
              <a:rPr lang="en-US" dirty="0" smtClean="0"/>
              <a:t>;</a:t>
            </a:r>
          </a:p>
          <a:p>
            <a:r>
              <a:rPr lang="ru-RU" dirty="0"/>
              <a:t>П</a:t>
            </a:r>
            <a:r>
              <a:rPr lang="ru-RU" dirty="0" smtClean="0"/>
              <a:t>ереход </a:t>
            </a:r>
            <a:r>
              <a:rPr lang="ru-RU" dirty="0"/>
              <a:t>от отдельных машин к их </a:t>
            </a:r>
            <a:r>
              <a:rPr lang="ru-RU" dirty="0" smtClean="0"/>
              <a:t>системам</a:t>
            </a:r>
            <a:r>
              <a:rPr lang="en-US" dirty="0" smtClean="0"/>
              <a:t>;</a:t>
            </a:r>
            <a:endParaRPr lang="ru-RU" dirty="0" smtClean="0"/>
          </a:p>
          <a:p>
            <a:endParaRPr lang="en-US" dirty="0" smtClean="0"/>
          </a:p>
          <a:p>
            <a:r>
              <a:rPr lang="ru-RU" dirty="0" smtClean="0"/>
              <a:t>Электронная почта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 smtClean="0"/>
              <a:t>Система телеконференций</a:t>
            </a:r>
            <a:r>
              <a:rPr lang="en-US" dirty="0" smtClean="0"/>
              <a:t>;</a:t>
            </a:r>
          </a:p>
          <a:p>
            <a:r>
              <a:rPr lang="ru-RU" dirty="0" smtClean="0"/>
              <a:t>Информационно-справочные системы</a:t>
            </a:r>
            <a:r>
              <a:rPr lang="en-US" dirty="0"/>
              <a:t>;</a:t>
            </a:r>
            <a:endParaRPr lang="en-US" dirty="0" smtClean="0"/>
          </a:p>
          <a:p>
            <a:endParaRPr lang="en-US" dirty="0"/>
          </a:p>
          <a:p>
            <a:r>
              <a:rPr lang="ru-RU" dirty="0" smtClean="0"/>
              <a:t>Смена основной информационной среды.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7875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Тенденции в области связи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</a:t>
            </a:r>
            <a:r>
              <a:rPr lang="ru-RU" dirty="0" smtClean="0"/>
              <a:t>ост </a:t>
            </a:r>
            <a:r>
              <a:rPr lang="ru-RU" dirty="0"/>
              <a:t>обмена </a:t>
            </a:r>
            <a:r>
              <a:rPr lang="ru-RU" dirty="0" smtClean="0"/>
              <a:t>«не-голосовой» информацией</a:t>
            </a:r>
            <a:r>
              <a:rPr lang="en-US" dirty="0" smtClean="0"/>
              <a:t>;</a:t>
            </a:r>
          </a:p>
          <a:p>
            <a:r>
              <a:rPr lang="ru-RU" dirty="0" smtClean="0"/>
              <a:t>Инверсия трафика</a:t>
            </a:r>
            <a:r>
              <a:rPr lang="en-US" dirty="0" smtClean="0"/>
              <a:t>;</a:t>
            </a:r>
          </a:p>
          <a:p>
            <a:r>
              <a:rPr lang="ru-RU" dirty="0" smtClean="0"/>
              <a:t>Сетевой обмен в приоритете.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272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Тенденции в области баз данных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Преобладающее </a:t>
            </a:r>
            <a:r>
              <a:rPr lang="ru-RU" dirty="0"/>
              <a:t>большинство СУБД являются </a:t>
            </a:r>
            <a:r>
              <a:rPr lang="ru-RU" dirty="0" smtClean="0"/>
              <a:t>реляционными</a:t>
            </a:r>
            <a:r>
              <a:rPr lang="en-US" dirty="0" smtClean="0"/>
              <a:t>;</a:t>
            </a:r>
          </a:p>
          <a:p>
            <a:r>
              <a:rPr lang="ru-RU" dirty="0" smtClean="0"/>
              <a:t>В будущем:</a:t>
            </a:r>
          </a:p>
          <a:p>
            <a:pPr lvl="1"/>
            <a:r>
              <a:rPr lang="ru-RU" dirty="0" smtClean="0"/>
              <a:t>Объектно-ориентированные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Объектно-реляционные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 smtClean="0"/>
              <a:t>Многомерные</a:t>
            </a:r>
            <a:r>
              <a:rPr lang="en-US" dirty="0" smtClean="0"/>
              <a:t>;</a:t>
            </a:r>
            <a:endParaRPr lang="ru-RU" dirty="0" smtClean="0"/>
          </a:p>
          <a:p>
            <a:pPr lvl="1"/>
            <a:r>
              <a:rPr lang="ru-RU" dirty="0"/>
              <a:t>Л</a:t>
            </a:r>
            <a:r>
              <a:rPr lang="ru-RU" dirty="0" smtClean="0"/>
              <a:t>огические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4460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Роль информационных технологий в различных сферах жизни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Удобно</a:t>
            </a:r>
            <a:r>
              <a:rPr lang="ru-RU" dirty="0"/>
              <a:t>, </a:t>
            </a:r>
            <a:r>
              <a:rPr lang="ru-RU" dirty="0" smtClean="0"/>
              <a:t>надежно</a:t>
            </a:r>
            <a:r>
              <a:rPr lang="ru-RU" dirty="0"/>
              <a:t>, </a:t>
            </a:r>
            <a:r>
              <a:rPr lang="ru-RU" dirty="0" smtClean="0"/>
              <a:t>выгодно</a:t>
            </a:r>
            <a:r>
              <a:rPr lang="ru-RU" dirty="0"/>
              <a:t>, </a:t>
            </a:r>
            <a:r>
              <a:rPr lang="ru-RU" dirty="0" smtClean="0"/>
              <a:t>доступно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/>
              <a:t>В крупных компаниях и на больших предприятиях в компьютерах хранят большинство финансовых и деловых </a:t>
            </a:r>
            <a:r>
              <a:rPr lang="ru-RU" dirty="0" smtClean="0"/>
              <a:t>записей</a:t>
            </a:r>
            <a:r>
              <a:rPr lang="en-US" dirty="0" smtClean="0"/>
              <a:t>;</a:t>
            </a:r>
          </a:p>
          <a:p>
            <a:r>
              <a:rPr lang="ru-RU" dirty="0"/>
              <a:t>О</a:t>
            </a:r>
            <a:r>
              <a:rPr lang="ru-RU" dirty="0" smtClean="0"/>
              <a:t>тделы </a:t>
            </a:r>
            <a:r>
              <a:rPr lang="ru-RU" dirty="0"/>
              <a:t>функциональной диагностики </a:t>
            </a:r>
            <a:r>
              <a:rPr lang="ru-RU" dirty="0" smtClean="0"/>
              <a:t>поликлиник</a:t>
            </a:r>
            <a:r>
              <a:rPr lang="en-US" dirty="0" smtClean="0"/>
              <a:t>;</a:t>
            </a:r>
          </a:p>
          <a:p>
            <a:r>
              <a:rPr lang="ru-RU" dirty="0" smtClean="0"/>
              <a:t>Замена кассовых аппаратов на терминалы.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052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Компьютеры в науке и инженерии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Предсказание погоды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 smtClean="0"/>
              <a:t>Системы </a:t>
            </a:r>
            <a:r>
              <a:rPr lang="ru-RU" dirty="0"/>
              <a:t>автоматизированного </a:t>
            </a:r>
            <a:r>
              <a:rPr lang="ru-RU" dirty="0" smtClean="0"/>
              <a:t>проектирования</a:t>
            </a:r>
            <a:r>
              <a:rPr lang="en-US" dirty="0" smtClean="0"/>
              <a:t>;</a:t>
            </a:r>
          </a:p>
          <a:p>
            <a:r>
              <a:rPr lang="ru-RU" dirty="0" smtClean="0"/>
              <a:t>Анализ дизайна сложнейших конструкций</a:t>
            </a:r>
            <a:r>
              <a:rPr lang="en-US" dirty="0" smtClean="0"/>
              <a:t>;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4861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Роль ИТ в жизни обычного человека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Связь</a:t>
            </a:r>
          </a:p>
          <a:p>
            <a:r>
              <a:rPr lang="ru-RU" dirty="0"/>
              <a:t>Образование</a:t>
            </a:r>
          </a:p>
          <a:p>
            <a:r>
              <a:rPr lang="ru-RU" dirty="0"/>
              <a:t>Здоровье</a:t>
            </a:r>
          </a:p>
          <a:p>
            <a:r>
              <a:rPr lang="ru-RU" dirty="0"/>
              <a:t>Производительность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53277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beconstruct.blog</a:t>
            </a:r>
            <a:endParaRPr lang="ru-RU" u="sng" dirty="0"/>
          </a:p>
          <a:p>
            <a:r>
              <a:rPr lang="ru-RU" u="sng" dirty="0" smtClean="0">
                <a:hlinkClick r:id="rId3"/>
              </a:rPr>
              <a:t>infourok.ru</a:t>
            </a:r>
            <a:endParaRPr lang="ru-RU" u="sng" dirty="0" smtClean="0"/>
          </a:p>
          <a:p>
            <a:r>
              <a:rPr lang="ru-RU" u="sng" dirty="0" smtClean="0">
                <a:hlinkClick r:id="rId4"/>
              </a:rPr>
              <a:t>computer.damotvet.ru</a:t>
            </a:r>
            <a:endParaRPr lang="ru-RU" dirty="0"/>
          </a:p>
          <a:p>
            <a:r>
              <a:rPr lang="ru-RU" u="sng" dirty="0" smtClean="0">
                <a:hlinkClick r:id="rId4"/>
              </a:rPr>
              <a:t>scienceforum.ru</a:t>
            </a:r>
            <a:endParaRPr lang="ru-RU" dirty="0"/>
          </a:p>
          <a:p>
            <a:r>
              <a:rPr lang="ru-RU" u="sng" dirty="0" smtClean="0">
                <a:hlinkClick r:id="rId5"/>
              </a:rPr>
              <a:t>nsportal.ru</a:t>
            </a:r>
            <a:endParaRPr lang="ru-RU" u="sng" dirty="0" smtClean="0"/>
          </a:p>
          <a:p>
            <a:r>
              <a:rPr lang="ru-RU" dirty="0" smtClean="0">
                <a:hlinkClick r:id="rId6"/>
              </a:rPr>
              <a:t>zen.yandex.ru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239235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</TotalTime>
  <Words>174</Words>
  <Application>Microsoft Office PowerPoint</Application>
  <PresentationFormat>Широкоэкранный</PresentationFormat>
  <Paragraphs>47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Легкий дым</vt:lpstr>
      <vt:lpstr>Основные тенденции в развитии мирового информационного рынка </vt:lpstr>
      <vt:lpstr>Тенденции в области ЭВМ </vt:lpstr>
      <vt:lpstr>Тенденции в области связи </vt:lpstr>
      <vt:lpstr>Тенденции в области баз данных </vt:lpstr>
      <vt:lpstr>Роль информационных технологий в различных сферах жизни </vt:lpstr>
      <vt:lpstr>Компьютеры в науке и инженерии</vt:lpstr>
      <vt:lpstr>Роль ИТ в жизни обычного человека</vt:lpstr>
      <vt:lpstr>Источники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тенденции в развитии мирового информационного рынка </dc:title>
  <dc:creator>NickB</dc:creator>
  <cp:lastModifiedBy>NickB</cp:lastModifiedBy>
  <cp:revision>3</cp:revision>
  <dcterms:created xsi:type="dcterms:W3CDTF">2019-04-11T11:14:44Z</dcterms:created>
  <dcterms:modified xsi:type="dcterms:W3CDTF">2019-04-11T11:37:01Z</dcterms:modified>
</cp:coreProperties>
</file>